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00"/>
    <a:srgbClr val="002C54"/>
    <a:srgbClr val="FFFF00"/>
    <a:srgbClr val="6600FF"/>
    <a:srgbClr val="005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DC44-1BDC-450F-A349-55B414A17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EE5FC2-F1F9-40AC-85DE-43DF8995A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ED228-7954-4E3B-B442-A1C8353917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7212CF-D238-4F95-95B1-59BBAC528FC4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A1420-1FF3-41EA-98D0-570484799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B6A14-ED4F-40DF-848B-6E7CF791A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A8A304-9C16-430A-A842-4B1755CE1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313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1E1D9-219F-434F-84C3-349AAB73D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853BF5-4B39-484A-9664-77D8EAFA4B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3BD92-70D3-45CC-BBD9-0217AFABD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7212CF-D238-4F95-95B1-59BBAC528FC4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28122-F149-4226-8F7A-7A6347D2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BA9BF-8D23-44AB-AEEE-8A1861D1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A8A304-9C16-430A-A842-4B1755CE1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576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8F3501-24B1-452E-B22F-8EE803E70B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C32013-108B-4C60-9C2E-EFF623DF2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835A8-331B-4783-8F8B-BDBF661F9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7212CF-D238-4F95-95B1-59BBAC528FC4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C5D1D-D52B-48BD-AEF0-F5DFDC0A6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9111F-E79E-4E56-AB2F-AE815BDEF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A8A304-9C16-430A-A842-4B1755CE1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407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01FC2-BEFB-40ED-9992-AB4B7D5FF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CBB8F-702C-41D4-9BD6-9BC6DF7A7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B0927-B29A-4F80-9381-E4DBA731E7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7212CF-D238-4F95-95B1-59BBAC528FC4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39CC9-790B-483C-BA3D-25D7BB57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C55F8-5B69-4493-9B83-E1E817DCA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A8A304-9C16-430A-A842-4B1755CE1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354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5B6B3-BF3D-4615-9373-C7474CFA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F41B2-9407-42E3-A0B0-22B4F2E3F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7BB22-1DA4-40CC-B6E4-48B653DBF0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7212CF-D238-4F95-95B1-59BBAC528FC4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D8F1A-6C55-4272-A833-F256765CB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7085-8F49-4FAF-B26B-D90270E3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A8A304-9C16-430A-A842-4B1755CE1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74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628C-2927-4A17-9F03-043AAF5F2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012C9-22BE-4C74-B6E7-1A10B0BC6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C29DFF-5D99-410C-8E51-542BC6DD0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F21CC0-2522-4EA0-B916-A25077FD56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7212CF-D238-4F95-95B1-59BBAC528FC4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8D8D5-C11D-4393-AF21-9139CC0C8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A0876-3D29-4E23-9B2B-465B7B0C9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A8A304-9C16-430A-A842-4B1755CE1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28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FC8F6-B66A-4281-8F97-A43094414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DD8B6-EB3A-42C6-A503-A5A2D873A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D195A5-EF5F-4555-BC7F-EC17FC404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F55BCE-29FB-4961-8ACB-A7553C461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FFC064-896E-4C26-A40E-191B51E21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39E3B7-A90C-49E1-9543-D4FF1D8D20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7212CF-D238-4F95-95B1-59BBAC528FC4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F359AE-7546-4B61-99FE-095BE70A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2BEF56-73C9-4F1C-A751-A6F74263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A8A304-9C16-430A-A842-4B1755CE1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96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7E50B-B1E4-4FBE-925B-B1B7921DA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DCD6BE-53F3-4D50-9DD1-F0E6D1646B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7212CF-D238-4F95-95B1-59BBAC528FC4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8B8544-CF6C-4498-AD87-3BC94A6B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0BA8A-EDEA-4EFE-AE8E-FC2CFC8F0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A8A304-9C16-430A-A842-4B1755CE1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377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86625B-36E0-409A-A6C3-BEC9D34315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7212CF-D238-4F95-95B1-59BBAC528FC4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50C86B-5E3D-4FB1-B094-FE20D9F17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3A966-AF2E-4839-8DEC-FEC83B5CD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A8A304-9C16-430A-A842-4B1755CE1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416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68DAB-1DF4-4D33-B7A7-E5DA3DE3A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C6BF6-FBFD-47BA-959A-83FE2D517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CAD17-2A6F-47CE-8957-78D60375A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372B94-301B-4672-A900-BA3FF62CBB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7212CF-D238-4F95-95B1-59BBAC528FC4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23F1E3-D268-4C8D-86FF-3F4334129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2A90-C24A-4E20-BAB5-800CA11E7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A8A304-9C16-430A-A842-4B1755CE1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409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71025-10E6-489E-BC9A-340468117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9CBE92-8C60-4116-9CFC-8A747F89A8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2AFBF-C8FD-4D78-B9FF-0B8DE248C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25510A-7D73-47ED-801C-4F18299454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7212CF-D238-4F95-95B1-59BBAC528FC4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64A80-D403-49A7-AB60-9C2DB836B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5667F-32D8-4168-A1DB-A40619D83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A8A304-9C16-430A-A842-4B1755CE1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357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C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EE0BC04-2A69-425F-B058-5598E1983584}"/>
              </a:ext>
            </a:extLst>
          </p:cNvPr>
          <p:cNvSpPr/>
          <p:nvPr userDrawn="1"/>
        </p:nvSpPr>
        <p:spPr>
          <a:xfrm>
            <a:off x="0" y="5867401"/>
            <a:ext cx="12192000" cy="990600"/>
          </a:xfrm>
          <a:prstGeom prst="rect">
            <a:avLst/>
          </a:prstGeom>
          <a:gradFill flip="none" rotWithShape="1">
            <a:gsLst>
              <a:gs pos="0">
                <a:srgbClr val="002C54"/>
              </a:gs>
              <a:gs pos="50000">
                <a:schemeClr val="tx1"/>
              </a:gs>
              <a:gs pos="36000">
                <a:schemeClr val="tx1"/>
              </a:gs>
              <a:gs pos="64000">
                <a:schemeClr val="tx1"/>
              </a:gs>
              <a:gs pos="100000">
                <a:srgbClr val="002C5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B43380-7D74-4B82-A56D-8175F5A2F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525" y="365125"/>
            <a:ext cx="115869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CO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CC04D-0202-4BC4-B84E-374C9566A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525" y="1825625"/>
            <a:ext cx="11586949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CO" noProof="0"/>
              <a:t>Edit Master text styles</a:t>
            </a:r>
          </a:p>
          <a:p>
            <a:pPr lvl="1"/>
            <a:r>
              <a:rPr lang="es-CO" noProof="0"/>
              <a:t>Second level</a:t>
            </a:r>
          </a:p>
          <a:p>
            <a:pPr lvl="2"/>
            <a:r>
              <a:rPr lang="es-CO" noProof="0"/>
              <a:t>Third level</a:t>
            </a:r>
          </a:p>
          <a:p>
            <a:pPr lvl="3"/>
            <a:r>
              <a:rPr lang="es-CO" noProof="0"/>
              <a:t>Fourth level</a:t>
            </a:r>
          </a:p>
          <a:p>
            <a:pPr lvl="4"/>
            <a:r>
              <a:rPr lang="es-CO" noProof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A5788F-BEF2-48CA-8636-95BF4822926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95811" y="5867400"/>
            <a:ext cx="300037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3244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400" b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b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b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AB32-0538-4DAF-B7AC-59A83A0AB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El Poder de la Misión Personal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DB3431-B90C-4F21-B0A4-F3E4E5FC12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/>
              <a:t>Pastores Kerry y Chiqui Wood</a:t>
            </a:r>
          </a:p>
          <a:p>
            <a:r>
              <a:rPr lang="es-CO" dirty="0"/>
              <a:t>Julio 2018</a:t>
            </a:r>
          </a:p>
        </p:txBody>
      </p:sp>
    </p:spTree>
    <p:extLst>
      <p:ext uri="{BB962C8B-B14F-4D97-AF65-F5344CB8AC3E}">
        <p14:creationId xmlns:p14="http://schemas.microsoft.com/office/powerpoint/2010/main" val="856590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25CC4-A5C0-4F2A-A615-91FBE4C74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intersección de 3 círculos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CEE905-1B52-4C89-AADC-4FF37EF2EA79}"/>
              </a:ext>
            </a:extLst>
          </p:cNvPr>
          <p:cNvSpPr txBox="1"/>
          <p:nvPr/>
        </p:nvSpPr>
        <p:spPr>
          <a:xfrm>
            <a:off x="302525" y="2050473"/>
            <a:ext cx="63595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62063" indent="-1262063"/>
            <a:r>
              <a:rPr lang="es-CO" sz="2800" b="1" dirty="0">
                <a:latin typeface="Verdana" panose="020B0604030504040204" pitchFamily="34" charset="0"/>
                <a:ea typeface="Verdana" panose="020B0604030504040204" pitchFamily="34" charset="0"/>
              </a:rPr>
              <a:t>Espíritu</a:t>
            </a:r>
            <a:r>
              <a:rPr lang="es-CO" sz="2800" dirty="0">
                <a:latin typeface="Verdana" panose="020B0604030504040204" pitchFamily="34" charset="0"/>
                <a:ea typeface="Verdana" panose="020B0604030504040204" pitchFamily="34" charset="0"/>
              </a:rPr>
              <a:t> – dones espirituales</a:t>
            </a:r>
          </a:p>
          <a:p>
            <a:pPr marL="1262063" indent="-1262063"/>
            <a:endParaRPr lang="es-CO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62063" indent="-1262063"/>
            <a:r>
              <a:rPr lang="es-CO" sz="2800" b="1" dirty="0">
                <a:latin typeface="Verdana" panose="020B0604030504040204" pitchFamily="34" charset="0"/>
                <a:ea typeface="Verdana" panose="020B0604030504040204" pitchFamily="34" charset="0"/>
              </a:rPr>
              <a:t>Alma</a:t>
            </a:r>
            <a:r>
              <a:rPr lang="es-CO" sz="2800" dirty="0">
                <a:latin typeface="Verdana" panose="020B0604030504040204" pitchFamily="34" charset="0"/>
                <a:ea typeface="Verdana" panose="020B0604030504040204" pitchFamily="34" charset="0"/>
              </a:rPr>
              <a:t> – pasión</a:t>
            </a:r>
          </a:p>
          <a:p>
            <a:pPr marL="1262063" indent="-1262063"/>
            <a:endParaRPr lang="es-CO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62063" indent="-1262063"/>
            <a:r>
              <a:rPr lang="es-CO" sz="2800" b="1" dirty="0">
                <a:latin typeface="Verdana" panose="020B0604030504040204" pitchFamily="34" charset="0"/>
                <a:ea typeface="Verdana" panose="020B0604030504040204" pitchFamily="34" charset="0"/>
              </a:rPr>
              <a:t>Cuerpo</a:t>
            </a:r>
            <a:r>
              <a:rPr lang="es-CO" sz="2800" dirty="0">
                <a:latin typeface="Verdana" panose="020B0604030504040204" pitchFamily="34" charset="0"/>
                <a:ea typeface="Verdana" panose="020B0604030504040204" pitchFamily="34" charset="0"/>
              </a:rPr>
              <a:t> – talentos, fortalezas, características inalterables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EAECEAD-6656-4B94-8566-82C2FB6A25AF}"/>
              </a:ext>
            </a:extLst>
          </p:cNvPr>
          <p:cNvGrpSpPr/>
          <p:nvPr/>
        </p:nvGrpSpPr>
        <p:grpSpPr>
          <a:xfrm>
            <a:off x="6622480" y="1361280"/>
            <a:ext cx="4876803" cy="4294911"/>
            <a:chOff x="6622480" y="1361280"/>
            <a:chExt cx="4876803" cy="4294911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F96DE64-02E8-44C0-830C-F5767D45770D}"/>
                </a:ext>
              </a:extLst>
            </p:cNvPr>
            <p:cNvGrpSpPr/>
            <p:nvPr/>
          </p:nvGrpSpPr>
          <p:grpSpPr>
            <a:xfrm>
              <a:off x="6622480" y="1361280"/>
              <a:ext cx="4876803" cy="4294911"/>
              <a:chOff x="6622480" y="1361280"/>
              <a:chExt cx="4876803" cy="4294911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3EE54FDE-DAC8-4738-BDE1-D9AEC7FFCB45}"/>
                  </a:ext>
                </a:extLst>
              </p:cNvPr>
              <p:cNvSpPr/>
              <p:nvPr/>
            </p:nvSpPr>
            <p:spPr>
              <a:xfrm>
                <a:off x="6622480" y="2635899"/>
                <a:ext cx="3020291" cy="3020291"/>
              </a:xfrm>
              <a:prstGeom prst="ellipse">
                <a:avLst/>
              </a:prstGeom>
              <a:solidFill>
                <a:srgbClr val="008000">
                  <a:alpha val="49804"/>
                </a:srgbClr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6420CF01-588A-490A-A89F-612F0ADF7296}"/>
                  </a:ext>
                </a:extLst>
              </p:cNvPr>
              <p:cNvSpPr/>
              <p:nvPr/>
            </p:nvSpPr>
            <p:spPr>
              <a:xfrm>
                <a:off x="8478992" y="2635900"/>
                <a:ext cx="3020291" cy="3020291"/>
              </a:xfrm>
              <a:prstGeom prst="ellipse">
                <a:avLst/>
              </a:prstGeom>
              <a:solidFill>
                <a:srgbClr val="008000">
                  <a:alpha val="49804"/>
                </a:srgbClr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4615FC85-E41F-4138-8733-167FC1566B40}"/>
                  </a:ext>
                </a:extLst>
              </p:cNvPr>
              <p:cNvSpPr/>
              <p:nvPr/>
            </p:nvSpPr>
            <p:spPr>
              <a:xfrm>
                <a:off x="7550736" y="1361280"/>
                <a:ext cx="3020291" cy="3020291"/>
              </a:xfrm>
              <a:prstGeom prst="ellipse">
                <a:avLst/>
              </a:prstGeom>
              <a:solidFill>
                <a:srgbClr val="008000">
                  <a:alpha val="49804"/>
                </a:srgbClr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EEE313C-190C-4A3A-B1CD-B5D8ADD1F3BA}"/>
                </a:ext>
              </a:extLst>
            </p:cNvPr>
            <p:cNvSpPr/>
            <p:nvPr/>
          </p:nvSpPr>
          <p:spPr>
            <a:xfrm>
              <a:off x="8478992" y="2956562"/>
              <a:ext cx="1163780" cy="1425010"/>
            </a:xfrm>
            <a:custGeom>
              <a:avLst/>
              <a:gdLst>
                <a:gd name="connsiteX0" fmla="*/ 581891 w 1163780"/>
                <a:gd name="connsiteY0" fmla="*/ 0 h 1425010"/>
                <a:gd name="connsiteX1" fmla="*/ 614228 w 1163780"/>
                <a:gd name="connsiteY1" fmla="*/ 24181 h 1425010"/>
                <a:gd name="connsiteX2" fmla="*/ 1163780 w 1163780"/>
                <a:gd name="connsiteY2" fmla="*/ 1189483 h 1425010"/>
                <a:gd name="connsiteX3" fmla="*/ 1157657 w 1163780"/>
                <a:gd name="connsiteY3" fmla="*/ 1310746 h 1425010"/>
                <a:gd name="connsiteX4" fmla="*/ 1030962 w 1163780"/>
                <a:gd name="connsiteY4" fmla="*/ 1357117 h 1425010"/>
                <a:gd name="connsiteX5" fmla="*/ 581890 w 1163780"/>
                <a:gd name="connsiteY5" fmla="*/ 1425010 h 1425010"/>
                <a:gd name="connsiteX6" fmla="*/ 132819 w 1163780"/>
                <a:gd name="connsiteY6" fmla="*/ 1357117 h 1425010"/>
                <a:gd name="connsiteX7" fmla="*/ 6124 w 1163780"/>
                <a:gd name="connsiteY7" fmla="*/ 1310746 h 1425010"/>
                <a:gd name="connsiteX8" fmla="*/ 0 w 1163780"/>
                <a:gd name="connsiteY8" fmla="*/ 1189484 h 1425010"/>
                <a:gd name="connsiteX9" fmla="*/ 549553 w 1163780"/>
                <a:gd name="connsiteY9" fmla="*/ 24182 h 1425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63780" h="1425010">
                  <a:moveTo>
                    <a:pt x="581891" y="0"/>
                  </a:moveTo>
                  <a:lnTo>
                    <a:pt x="614228" y="24181"/>
                  </a:lnTo>
                  <a:cubicBezTo>
                    <a:pt x="949853" y="301164"/>
                    <a:pt x="1163780" y="720341"/>
                    <a:pt x="1163780" y="1189483"/>
                  </a:cubicBezTo>
                  <a:lnTo>
                    <a:pt x="1157657" y="1310746"/>
                  </a:lnTo>
                  <a:lnTo>
                    <a:pt x="1030962" y="1357117"/>
                  </a:lnTo>
                  <a:cubicBezTo>
                    <a:pt x="889100" y="1401241"/>
                    <a:pt x="738271" y="1425010"/>
                    <a:pt x="581890" y="1425010"/>
                  </a:cubicBezTo>
                  <a:cubicBezTo>
                    <a:pt x="425509" y="1425010"/>
                    <a:pt x="274680" y="1401241"/>
                    <a:pt x="132819" y="1357117"/>
                  </a:cubicBezTo>
                  <a:lnTo>
                    <a:pt x="6124" y="1310746"/>
                  </a:lnTo>
                  <a:lnTo>
                    <a:pt x="0" y="1189484"/>
                  </a:lnTo>
                  <a:cubicBezTo>
                    <a:pt x="0" y="720342"/>
                    <a:pt x="213927" y="301165"/>
                    <a:pt x="549553" y="24182"/>
                  </a:cubicBezTo>
                  <a:close/>
                </a:path>
              </a:pathLst>
            </a:custGeom>
            <a:solidFill>
              <a:srgbClr val="FFFF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</p:spTree>
    <p:extLst>
      <p:ext uri="{BB962C8B-B14F-4D97-AF65-F5344CB8AC3E}">
        <p14:creationId xmlns:p14="http://schemas.microsoft.com/office/powerpoint/2010/main" val="347712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FB5E-CC4D-4D83-885F-C828C15BC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Características Inalterables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17CA8-25B3-43AE-AE6E-AEE74AD17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525" y="1825625"/>
            <a:ext cx="5869675" cy="435133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CO" sz="3600" dirty="0"/>
              <a:t>Padres</a:t>
            </a:r>
          </a:p>
          <a:p>
            <a:pPr marL="742950" indent="-742950">
              <a:buFont typeface="+mj-lt"/>
              <a:buAutoNum type="arabicPeriod"/>
            </a:pPr>
            <a:r>
              <a:rPr lang="es-CO" sz="3600" dirty="0"/>
              <a:t>Rasgos físicos</a:t>
            </a:r>
          </a:p>
          <a:p>
            <a:pPr marL="742950" indent="-742950">
              <a:buFont typeface="+mj-lt"/>
              <a:buAutoNum type="arabicPeriod"/>
            </a:pPr>
            <a:r>
              <a:rPr lang="es-CO" sz="3600" dirty="0"/>
              <a:t>Género</a:t>
            </a:r>
          </a:p>
          <a:p>
            <a:pPr marL="742950" indent="-742950">
              <a:buFont typeface="+mj-lt"/>
              <a:buAutoNum type="arabicPeriod"/>
            </a:pPr>
            <a:r>
              <a:rPr lang="es-CO" sz="3600" dirty="0"/>
              <a:t>Hermanos</a:t>
            </a:r>
          </a:p>
          <a:p>
            <a:pPr marL="742950" indent="-742950">
              <a:buFont typeface="+mj-lt"/>
              <a:buAutoNum type="arabicPeriod"/>
            </a:pPr>
            <a:r>
              <a:rPr lang="es-CO" sz="3600" dirty="0"/>
              <a:t>Orden de nacimiento</a:t>
            </a:r>
          </a:p>
          <a:p>
            <a:pPr marL="742950" indent="-742950">
              <a:buFont typeface="+mj-lt"/>
              <a:buAutoNum type="arabicPeriod"/>
            </a:pPr>
            <a:endParaRPr lang="es-CO" sz="36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B7A85FC-F384-4EB4-B904-4F1C2D9B9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793474" cy="435133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es-CO" sz="3600" dirty="0"/>
              <a:t>Raza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s-CO" sz="3600" dirty="0"/>
              <a:t>Nacionalidad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s-CO" sz="3600" dirty="0"/>
              <a:t>Capacidad mental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s-CO" sz="3600" dirty="0"/>
              <a:t>Tiempo en la historia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s-CO" sz="3600" dirty="0"/>
              <a:t>Proceso de envejecimiento</a:t>
            </a:r>
          </a:p>
        </p:txBody>
      </p:sp>
    </p:spTree>
    <p:extLst>
      <p:ext uri="{BB962C8B-B14F-4D97-AF65-F5344CB8AC3E}">
        <p14:creationId xmlns:p14="http://schemas.microsoft.com/office/powerpoint/2010/main" val="3124971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42036-153C-428B-BC39-C78FD6F1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Planteamiento de la Misión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2108B-0962-4F45-BAB3-0B4485284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es-CO" dirty="0"/>
              <a:t>Tus tres dones de motivación principales</a:t>
            </a:r>
          </a:p>
          <a:p>
            <a:pPr marL="1314450" lvl="1" indent="-857250">
              <a:buFont typeface="+mj-lt"/>
              <a:buAutoNum type="arabicPeriod"/>
            </a:pPr>
            <a:r>
              <a:rPr lang="es-CO" dirty="0"/>
              <a:t>____________________________</a:t>
            </a:r>
          </a:p>
          <a:p>
            <a:pPr marL="1314450" lvl="1" indent="-857250">
              <a:buFont typeface="+mj-lt"/>
              <a:buAutoNum type="arabicPeriod"/>
            </a:pPr>
            <a:r>
              <a:rPr lang="es-CO" dirty="0"/>
              <a:t>____________________________</a:t>
            </a:r>
          </a:p>
          <a:p>
            <a:pPr marL="1314450" lvl="1" indent="-857250">
              <a:buFont typeface="+mj-lt"/>
              <a:buAutoNum type="arabicPeriod"/>
            </a:pPr>
            <a:r>
              <a:rPr lang="es-CO" dirty="0"/>
              <a:t>____________________________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439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42036-153C-428B-BC39-C78FD6F1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Planteamiento de la Misión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2108B-0962-4F45-BAB3-0B4485284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es-CO" dirty="0"/>
              <a:t>Los tres verbos que más te llaman la atención:</a:t>
            </a:r>
          </a:p>
          <a:p>
            <a:pPr marL="0" indent="0">
              <a:buNone/>
            </a:pPr>
            <a:r>
              <a:rPr lang="es-CO" dirty="0"/>
              <a:t>_________   _________   _________</a:t>
            </a:r>
          </a:p>
        </p:txBody>
      </p:sp>
    </p:spTree>
    <p:extLst>
      <p:ext uri="{BB962C8B-B14F-4D97-AF65-F5344CB8AC3E}">
        <p14:creationId xmlns:p14="http://schemas.microsoft.com/office/powerpoint/2010/main" val="1951420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42036-153C-428B-BC39-C78FD6F1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Planteamiento de la Misión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2108B-0962-4F45-BAB3-0B4485284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es-CO" dirty="0"/>
              <a:t>Lo que te apasiona: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AA91EC-382E-47CF-9C67-F64BC4E814FA}"/>
              </a:ext>
            </a:extLst>
          </p:cNvPr>
          <p:cNvSpPr txBox="1"/>
          <p:nvPr/>
        </p:nvSpPr>
        <p:spPr>
          <a:xfrm>
            <a:off x="1467442" y="2639642"/>
            <a:ext cx="483751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Pasión genuina</a:t>
            </a:r>
          </a:p>
          <a:p>
            <a:r>
              <a:rPr lang="es-CO" sz="2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Tengo que hacer la diferencia</a:t>
            </a:r>
          </a:p>
          <a:p>
            <a:endParaRPr lang="es-CO" sz="28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CO" sz="2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Pasión general</a:t>
            </a:r>
          </a:p>
          <a:p>
            <a:r>
              <a:rPr lang="es-CO" sz="2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Alguien debería hacer algo</a:t>
            </a:r>
          </a:p>
          <a:p>
            <a:endParaRPr lang="es-CO" sz="32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CO" sz="2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Pasión personal</a:t>
            </a:r>
          </a:p>
          <a:p>
            <a:r>
              <a:rPr lang="es-CO" sz="2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Hobbies, pasatiempos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6EE112D-F866-4386-B696-E506D1FE767E}"/>
              </a:ext>
            </a:extLst>
          </p:cNvPr>
          <p:cNvGrpSpPr/>
          <p:nvPr/>
        </p:nvGrpSpPr>
        <p:grpSpPr>
          <a:xfrm>
            <a:off x="4724401" y="1806251"/>
            <a:ext cx="6442363" cy="3989018"/>
            <a:chOff x="5250873" y="1440873"/>
            <a:chExt cx="6442363" cy="398901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44638B1-33BE-45F5-BFEE-8B4A8802BE22}"/>
                </a:ext>
              </a:extLst>
            </p:cNvPr>
            <p:cNvGrpSpPr/>
            <p:nvPr/>
          </p:nvGrpSpPr>
          <p:grpSpPr>
            <a:xfrm>
              <a:off x="6421571" y="1440873"/>
              <a:ext cx="4024746" cy="3989013"/>
              <a:chOff x="6421571" y="1440873"/>
              <a:chExt cx="4024746" cy="3989013"/>
            </a:xfrm>
          </p:grpSpPr>
          <p:sp>
            <p:nvSpPr>
              <p:cNvPr id="4" name="Isosceles Triangle 3">
                <a:extLst>
                  <a:ext uri="{FF2B5EF4-FFF2-40B4-BE49-F238E27FC236}">
                    <a16:creationId xmlns:a16="http://schemas.microsoft.com/office/drawing/2014/main" id="{906349EA-6C97-4B53-AA90-015FC45B5B02}"/>
                  </a:ext>
                </a:extLst>
              </p:cNvPr>
              <p:cNvSpPr/>
              <p:nvPr/>
            </p:nvSpPr>
            <p:spPr>
              <a:xfrm>
                <a:off x="6421571" y="1440873"/>
                <a:ext cx="4024746" cy="3989013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DED3355-AC81-4B46-8794-6F2CF669445F}"/>
                  </a:ext>
                </a:extLst>
              </p:cNvPr>
              <p:cNvSpPr txBox="1"/>
              <p:nvPr/>
            </p:nvSpPr>
            <p:spPr>
              <a:xfrm>
                <a:off x="8087580" y="2073394"/>
                <a:ext cx="692728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O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Verdana" panose="020B0604030504040204" pitchFamily="34" charset="0"/>
                    <a:ea typeface="Verdana" panose="020B0604030504040204" pitchFamily="34" charset="0"/>
                  </a:rPr>
                  <a:t>1</a:t>
                </a:r>
              </a:p>
              <a:p>
                <a:pPr algn="ctr"/>
                <a:endParaRPr lang="es-CO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endParaRPr lang="es-CO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es-CO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Verdana" panose="020B0604030504040204" pitchFamily="34" charset="0"/>
                    <a:ea typeface="Verdana" panose="020B0604030504040204" pitchFamily="34" charset="0"/>
                  </a:rPr>
                  <a:t>2</a:t>
                </a:r>
              </a:p>
              <a:p>
                <a:pPr algn="ctr"/>
                <a:endParaRPr lang="es-CO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endParaRPr lang="es-CO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es-CO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Verdana" panose="020B0604030504040204" pitchFamily="34" charset="0"/>
                    <a:ea typeface="Verdana" panose="020B0604030504040204" pitchFamily="34" charset="0"/>
                  </a:rPr>
                  <a:t>3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9E2D00B-7B10-414A-8D30-1409FC96E2A8}"/>
                </a:ext>
              </a:extLst>
            </p:cNvPr>
            <p:cNvCxnSpPr>
              <a:cxnSpLocks/>
            </p:cNvCxnSpPr>
            <p:nvPr/>
          </p:nvCxnSpPr>
          <p:spPr>
            <a:xfrm>
              <a:off x="5250873" y="3043536"/>
              <a:ext cx="644236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92E32E5-92A1-4883-92A4-B0DF62A55DE9}"/>
                </a:ext>
              </a:extLst>
            </p:cNvPr>
            <p:cNvCxnSpPr>
              <a:cxnSpLocks/>
            </p:cNvCxnSpPr>
            <p:nvPr/>
          </p:nvCxnSpPr>
          <p:spPr>
            <a:xfrm>
              <a:off x="5250873" y="4236713"/>
              <a:ext cx="644236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383EB0A-7485-469A-9298-C136195FC41B}"/>
                </a:ext>
              </a:extLst>
            </p:cNvPr>
            <p:cNvCxnSpPr>
              <a:cxnSpLocks/>
            </p:cNvCxnSpPr>
            <p:nvPr/>
          </p:nvCxnSpPr>
          <p:spPr>
            <a:xfrm>
              <a:off x="5250873" y="5429891"/>
              <a:ext cx="644236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07148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42036-153C-428B-BC39-C78FD6F1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Planteamiento de la Misión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2108B-0962-4F45-BAB3-0B4485284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es-CO" dirty="0"/>
              <a:t> Mi pasión genuina es ___________.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3C074F-3E7D-43B3-A4D1-9FCCA9A93B27}"/>
              </a:ext>
            </a:extLst>
          </p:cNvPr>
          <p:cNvSpPr txBox="1"/>
          <p:nvPr/>
        </p:nvSpPr>
        <p:spPr>
          <a:xfrm>
            <a:off x="2798241" y="3241638"/>
            <a:ext cx="48375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Pasión genuina</a:t>
            </a:r>
          </a:p>
          <a:p>
            <a:r>
              <a:rPr lang="es-CO" sz="16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Tengo que hacer la diferencia</a:t>
            </a:r>
          </a:p>
          <a:p>
            <a:endParaRPr lang="es-CO" sz="20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CO" sz="1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Pasión general</a:t>
            </a:r>
          </a:p>
          <a:p>
            <a:r>
              <a:rPr lang="es-CO" sz="16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Alguien debería hacer algo</a:t>
            </a:r>
          </a:p>
          <a:p>
            <a:endParaRPr lang="es-CO" sz="20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CO" sz="1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Pasión personal</a:t>
            </a:r>
          </a:p>
          <a:p>
            <a:r>
              <a:rPr lang="es-CO" sz="16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Hobbies, pasatiempos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B94631B-3C7C-4D1D-BE6E-C33F18AE0678}"/>
              </a:ext>
            </a:extLst>
          </p:cNvPr>
          <p:cNvGrpSpPr/>
          <p:nvPr/>
        </p:nvGrpSpPr>
        <p:grpSpPr>
          <a:xfrm>
            <a:off x="4741669" y="2799200"/>
            <a:ext cx="4959927" cy="2790249"/>
            <a:chOff x="5250873" y="1440873"/>
            <a:chExt cx="6442363" cy="398901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E00D3290-9111-44E0-8E39-CADFA8A36069}"/>
                </a:ext>
              </a:extLst>
            </p:cNvPr>
            <p:cNvGrpSpPr/>
            <p:nvPr/>
          </p:nvGrpSpPr>
          <p:grpSpPr>
            <a:xfrm>
              <a:off x="6421571" y="1440873"/>
              <a:ext cx="4024746" cy="3989013"/>
              <a:chOff x="6421571" y="1440873"/>
              <a:chExt cx="4024746" cy="3989013"/>
            </a:xfrm>
          </p:grpSpPr>
          <p:sp>
            <p:nvSpPr>
              <p:cNvPr id="20" name="Isosceles Triangle 19">
                <a:extLst>
                  <a:ext uri="{FF2B5EF4-FFF2-40B4-BE49-F238E27FC236}">
                    <a16:creationId xmlns:a16="http://schemas.microsoft.com/office/drawing/2014/main" id="{DFE3A0F8-3CC5-4BFA-881D-19B3496EE168}"/>
                  </a:ext>
                </a:extLst>
              </p:cNvPr>
              <p:cNvSpPr/>
              <p:nvPr/>
            </p:nvSpPr>
            <p:spPr>
              <a:xfrm>
                <a:off x="6421571" y="1440873"/>
                <a:ext cx="4024746" cy="3989013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120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AC66DA7-32BE-4FCC-AC32-33B63A0D9392}"/>
                  </a:ext>
                </a:extLst>
              </p:cNvPr>
              <p:cNvSpPr txBox="1"/>
              <p:nvPr/>
            </p:nvSpPr>
            <p:spPr>
              <a:xfrm>
                <a:off x="8087580" y="2073395"/>
                <a:ext cx="692728" cy="2948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O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Verdana" panose="020B0604030504040204" pitchFamily="34" charset="0"/>
                    <a:ea typeface="Verdana" panose="020B0604030504040204" pitchFamily="34" charset="0"/>
                  </a:rPr>
                  <a:t>1</a:t>
                </a:r>
              </a:p>
              <a:p>
                <a:pPr algn="ctr"/>
                <a:endParaRPr lang="es-CO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endParaRPr lang="es-CO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es-CO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Verdana" panose="020B0604030504040204" pitchFamily="34" charset="0"/>
                    <a:ea typeface="Verdana" panose="020B0604030504040204" pitchFamily="34" charset="0"/>
                  </a:rPr>
                  <a:t>2</a:t>
                </a:r>
              </a:p>
              <a:p>
                <a:pPr algn="ctr"/>
                <a:endParaRPr lang="es-CO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endParaRPr lang="es-CO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es-CO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Verdana" panose="020B0604030504040204" pitchFamily="34" charset="0"/>
                    <a:ea typeface="Verdana" panose="020B0604030504040204" pitchFamily="34" charset="0"/>
                  </a:rPr>
                  <a:t>3</a:t>
                </a:r>
              </a:p>
            </p:txBody>
          </p:sp>
        </p:grp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66470FF-4E96-4395-883B-431B9469B3DD}"/>
                </a:ext>
              </a:extLst>
            </p:cNvPr>
            <p:cNvCxnSpPr>
              <a:cxnSpLocks/>
            </p:cNvCxnSpPr>
            <p:nvPr/>
          </p:nvCxnSpPr>
          <p:spPr>
            <a:xfrm>
              <a:off x="5250873" y="3043536"/>
              <a:ext cx="644236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4FF1CA0-01EE-4CBC-B819-5A190ED6E026}"/>
                </a:ext>
              </a:extLst>
            </p:cNvPr>
            <p:cNvCxnSpPr>
              <a:cxnSpLocks/>
            </p:cNvCxnSpPr>
            <p:nvPr/>
          </p:nvCxnSpPr>
          <p:spPr>
            <a:xfrm>
              <a:off x="5250873" y="4236713"/>
              <a:ext cx="644236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EAE2ED-53B8-4FD1-B4C7-918296630A0B}"/>
                </a:ext>
              </a:extLst>
            </p:cNvPr>
            <p:cNvCxnSpPr>
              <a:cxnSpLocks/>
            </p:cNvCxnSpPr>
            <p:nvPr/>
          </p:nvCxnSpPr>
          <p:spPr>
            <a:xfrm>
              <a:off x="5250873" y="5429891"/>
              <a:ext cx="644236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205AD4-9111-42D1-BD86-223F25DD708E}"/>
              </a:ext>
            </a:extLst>
          </p:cNvPr>
          <p:cNvCxnSpPr/>
          <p:nvPr/>
        </p:nvCxnSpPr>
        <p:spPr>
          <a:xfrm flipV="1">
            <a:off x="7360561" y="2545828"/>
            <a:ext cx="858982" cy="86590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03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42036-153C-428B-BC39-C78FD6F1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Planteamiento de la Misión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CCDAA5-1F3F-4C5A-8904-A8289A76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s-CO" dirty="0"/>
              <a:t>Mi misión: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CO" dirty="0"/>
              <a:t>Existo para __________, __________ y ___________ ___________________ en ____________________________.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766FB3-C1BB-4378-97AC-24B84B37C98B}"/>
              </a:ext>
            </a:extLst>
          </p:cNvPr>
          <p:cNvSpPr txBox="1"/>
          <p:nvPr/>
        </p:nvSpPr>
        <p:spPr>
          <a:xfrm>
            <a:off x="4156364" y="2824887"/>
            <a:ext cx="2826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/>
              <a:t>(verbo)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01A776-69DC-40B8-935B-4ACBF6D3099B}"/>
              </a:ext>
            </a:extLst>
          </p:cNvPr>
          <p:cNvSpPr txBox="1"/>
          <p:nvPr/>
        </p:nvSpPr>
        <p:spPr>
          <a:xfrm>
            <a:off x="8099119" y="2824887"/>
            <a:ext cx="2826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/>
              <a:t>(verbo)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6DF2BEB-4E6A-422B-BB77-CCF125E8D411}"/>
              </a:ext>
            </a:extLst>
          </p:cNvPr>
          <p:cNvSpPr txBox="1"/>
          <p:nvPr/>
        </p:nvSpPr>
        <p:spPr>
          <a:xfrm>
            <a:off x="695001" y="3829776"/>
            <a:ext cx="2826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/>
              <a:t>(verbo)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B716393-6822-4718-8018-2B7C21509437}"/>
              </a:ext>
            </a:extLst>
          </p:cNvPr>
          <p:cNvSpPr txBox="1"/>
          <p:nvPr/>
        </p:nvSpPr>
        <p:spPr>
          <a:xfrm>
            <a:off x="6095999" y="3829776"/>
            <a:ext cx="2826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/>
              <a:t>(resultado)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5DDEA2-0243-4027-9472-FC88482BB885}"/>
              </a:ext>
            </a:extLst>
          </p:cNvPr>
          <p:cNvSpPr txBox="1"/>
          <p:nvPr/>
        </p:nvSpPr>
        <p:spPr>
          <a:xfrm>
            <a:off x="3631027" y="4828025"/>
            <a:ext cx="4929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/>
              <a:t>(causa, persona o grupo)</a:t>
            </a:r>
          </a:p>
        </p:txBody>
      </p:sp>
    </p:spTree>
    <p:extLst>
      <p:ext uri="{BB962C8B-B14F-4D97-AF65-F5344CB8AC3E}">
        <p14:creationId xmlns:p14="http://schemas.microsoft.com/office/powerpoint/2010/main" val="3099664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5462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180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Office Theme</vt:lpstr>
      <vt:lpstr>El Poder de la Misión Personal</vt:lpstr>
      <vt:lpstr>La intersección de 3 círculos</vt:lpstr>
      <vt:lpstr>Características Inalterables</vt:lpstr>
      <vt:lpstr>Planteamiento de la Misión</vt:lpstr>
      <vt:lpstr>Planteamiento de la Misión</vt:lpstr>
      <vt:lpstr>Planteamiento de la Misión</vt:lpstr>
      <vt:lpstr>Planteamiento de la Misión</vt:lpstr>
      <vt:lpstr>Planteamiento de la Misión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Desarrollo de la Misión Personal</dc:title>
  <dc:creator>Ana Wood</dc:creator>
  <cp:lastModifiedBy>Ana Wood</cp:lastModifiedBy>
  <cp:revision>9</cp:revision>
  <dcterms:created xsi:type="dcterms:W3CDTF">2018-07-27T21:29:58Z</dcterms:created>
  <dcterms:modified xsi:type="dcterms:W3CDTF">2018-07-27T22:07:40Z</dcterms:modified>
</cp:coreProperties>
</file>